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76" r:id="rId4"/>
    <p:sldId id="277" r:id="rId5"/>
    <p:sldId id="260" r:id="rId6"/>
    <p:sldId id="259" r:id="rId7"/>
    <p:sldId id="281" r:id="rId8"/>
    <p:sldId id="261" r:id="rId9"/>
    <p:sldId id="271" r:id="rId10"/>
    <p:sldId id="266" r:id="rId11"/>
    <p:sldId id="278" r:id="rId12"/>
    <p:sldId id="279" r:id="rId13"/>
    <p:sldId id="282" r:id="rId14"/>
    <p:sldId id="280" r:id="rId15"/>
    <p:sldId id="264" r:id="rId16"/>
    <p:sldId id="28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Fc19ITePwkBUiR3dJwFbMQ==" hashData="VnvnqcgBRQwUe/1faYJz6y1WGu0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5" autoAdjust="0"/>
    <p:restoredTop sz="92036" autoAdjust="0"/>
  </p:normalViewPr>
  <p:slideViewPr>
    <p:cSldViewPr>
      <p:cViewPr>
        <p:scale>
          <a:sx n="73" d="100"/>
          <a:sy n="73" d="100"/>
        </p:scale>
        <p:origin x="2288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8412-7E88-43E4-A582-978D0C10B8FA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6487-EF7A-4061-80F4-3BFA90735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8412-7E88-43E4-A582-978D0C10B8FA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6487-EF7A-4061-80F4-3BFA90735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8412-7E88-43E4-A582-978D0C10B8FA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6487-EF7A-4061-80F4-3BFA90735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8412-7E88-43E4-A582-978D0C10B8FA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6487-EF7A-4061-80F4-3BFA90735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8412-7E88-43E4-A582-978D0C10B8FA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6487-EF7A-4061-80F4-3BFA90735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8412-7E88-43E4-A582-978D0C10B8FA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6487-EF7A-4061-80F4-3BFA90735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8412-7E88-43E4-A582-978D0C10B8FA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6487-EF7A-4061-80F4-3BFA90735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8412-7E88-43E4-A582-978D0C10B8FA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6487-EF7A-4061-80F4-3BFA90735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8412-7E88-43E4-A582-978D0C10B8FA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6487-EF7A-4061-80F4-3BFA90735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8412-7E88-43E4-A582-978D0C10B8FA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6487-EF7A-4061-80F4-3BFA90735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8412-7E88-43E4-A582-978D0C10B8FA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276487-EF7A-4061-80F4-3BFA907354E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068412-7E88-43E4-A582-978D0C10B8FA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276487-EF7A-4061-80F4-3BFA907354E8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Voyage des CM1</a:t>
            </a:r>
            <a:br>
              <a:rPr lang="fr-FR" dirty="0" smtClean="0"/>
            </a:br>
            <a:r>
              <a:rPr lang="fr-FR" dirty="0" smtClean="0"/>
              <a:t>Normandie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Du 17 au 19 mai 2017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Enfants et encadrants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72 élèves de CM1</a:t>
            </a:r>
          </a:p>
          <a:p>
            <a:r>
              <a:rPr lang="fr-FR" dirty="0" smtClean="0"/>
              <a:t>-  39 filles </a:t>
            </a:r>
          </a:p>
          <a:p>
            <a:r>
              <a:rPr lang="fr-FR" dirty="0" smtClean="0"/>
              <a:t>- 33 garçons 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10 accompagnateurs</a:t>
            </a:r>
          </a:p>
          <a:p>
            <a:pPr marL="0" indent="0">
              <a:buNone/>
            </a:pPr>
            <a:r>
              <a:rPr lang="fr-FR" dirty="0" smtClean="0"/>
              <a:t>2 chauffeurs (Cars  Le Roux, St-Renan)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73845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INFORMATIONS SEJOUR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i="1" u="sng" dirty="0"/>
              <a:t>Horaires </a:t>
            </a:r>
            <a:r>
              <a:rPr lang="fr-FR" sz="2800" i="1" u="sng" dirty="0" smtClean="0"/>
              <a:t>:</a:t>
            </a:r>
          </a:p>
          <a:p>
            <a:pPr marL="0" indent="0" algn="ctr">
              <a:buNone/>
            </a:pPr>
            <a:r>
              <a:rPr lang="fr-FR" sz="2800" dirty="0" smtClean="0"/>
              <a:t>Départ le </a:t>
            </a:r>
            <a:r>
              <a:rPr lang="fr-FR" sz="2800" u="sng" dirty="0" smtClean="0"/>
              <a:t>mercredi 17 mai</a:t>
            </a:r>
            <a:r>
              <a:rPr lang="fr-FR" sz="2800" dirty="0" smtClean="0"/>
              <a:t>:</a:t>
            </a:r>
          </a:p>
          <a:p>
            <a:pPr marL="0" indent="0" algn="ctr">
              <a:buNone/>
            </a:pPr>
            <a:r>
              <a:rPr lang="fr-FR" sz="2800" dirty="0" smtClean="0"/>
              <a:t> </a:t>
            </a:r>
            <a:r>
              <a:rPr lang="fr-FR" sz="2800" b="1" dirty="0" smtClean="0"/>
              <a:t>rendez-vous 6h45, départ à 7H00. </a:t>
            </a:r>
          </a:p>
          <a:p>
            <a:pPr marL="0" indent="0" algn="ctr">
              <a:buNone/>
            </a:pPr>
            <a:endParaRPr lang="fr-FR" sz="2800" b="1" dirty="0" smtClean="0"/>
          </a:p>
          <a:p>
            <a:pPr marL="0" indent="0" algn="ctr">
              <a:buNone/>
            </a:pPr>
            <a:r>
              <a:rPr lang="fr-FR" sz="2800" dirty="0" smtClean="0"/>
              <a:t>Retour le </a:t>
            </a:r>
            <a:r>
              <a:rPr lang="fr-FR" sz="2800" u="sng" dirty="0" smtClean="0"/>
              <a:t>vendredi 19 mai :</a:t>
            </a:r>
          </a:p>
          <a:p>
            <a:pPr marL="0" indent="0" algn="ctr">
              <a:buNone/>
            </a:pPr>
            <a:r>
              <a:rPr lang="fr-FR" sz="2800" b="1" dirty="0" smtClean="0"/>
              <a:t>prévu aux alentours de 23 h </a:t>
            </a:r>
          </a:p>
          <a:p>
            <a:pPr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i="1" u="sng" dirty="0"/>
              <a:t>Lieu de Rendez-vous : </a:t>
            </a:r>
            <a:endParaRPr lang="fr-FR" sz="2800" i="1" u="sng" dirty="0" smtClean="0"/>
          </a:p>
          <a:p>
            <a:pPr marL="0" indent="0" algn="ctr">
              <a:buNone/>
            </a:pPr>
            <a:r>
              <a:rPr lang="fr-FR" sz="2800" b="1" dirty="0"/>
              <a:t>P</a:t>
            </a:r>
            <a:r>
              <a:rPr lang="fr-FR" sz="2800" b="1" dirty="0" smtClean="0"/>
              <a:t>lace </a:t>
            </a:r>
            <a:r>
              <a:rPr lang="fr-FR" sz="2800" b="1" dirty="0"/>
              <a:t>aux chevaux, </a:t>
            </a:r>
            <a:r>
              <a:rPr lang="fr-FR" sz="2800" dirty="0"/>
              <a:t>Saint-Renan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326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/>
              <a:t>A prévoir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579296" cy="6120680"/>
          </a:xfrm>
        </p:spPr>
        <p:txBody>
          <a:bodyPr>
            <a:normAutofit fontScale="92500"/>
          </a:bodyPr>
          <a:lstStyle/>
          <a:p>
            <a:pPr lvl="0"/>
            <a:r>
              <a:rPr lang="fr-FR" sz="3200" dirty="0" smtClean="0"/>
              <a:t>Un </a:t>
            </a:r>
            <a:r>
              <a:rPr lang="fr-FR" sz="3200" dirty="0"/>
              <a:t>petit sac à dos avec un en-cas pour le </a:t>
            </a:r>
            <a:r>
              <a:rPr lang="fr-FR" sz="3200" dirty="0" smtClean="0"/>
              <a:t>mercredi matin </a:t>
            </a:r>
            <a:r>
              <a:rPr lang="fr-FR" sz="3200" dirty="0"/>
              <a:t>et le pique-nique du m</a:t>
            </a:r>
            <a:r>
              <a:rPr lang="fr-FR" sz="3200" dirty="0" smtClean="0"/>
              <a:t>ercredi  midi</a:t>
            </a:r>
            <a:r>
              <a:rPr lang="fr-FR" sz="3200" dirty="0"/>
              <a:t> </a:t>
            </a:r>
            <a:r>
              <a:rPr lang="fr-FR" sz="3200" dirty="0" smtClean="0"/>
              <a:t>(sans restes)</a:t>
            </a:r>
          </a:p>
          <a:p>
            <a:pPr lvl="0"/>
            <a:endParaRPr lang="fr-FR" sz="3200" dirty="0"/>
          </a:p>
          <a:p>
            <a:pPr lvl="0"/>
            <a:r>
              <a:rPr lang="fr-FR" sz="3200" dirty="0"/>
              <a:t>Un petit carnet pour prendre des notes et un crayon (dans le sac à dos</a:t>
            </a:r>
            <a:r>
              <a:rPr lang="fr-FR" sz="3200" dirty="0" smtClean="0"/>
              <a:t>)</a:t>
            </a:r>
          </a:p>
          <a:p>
            <a:pPr marL="0" lvl="0" indent="0">
              <a:buNone/>
            </a:pPr>
            <a:endParaRPr lang="fr-FR" sz="3200" dirty="0"/>
          </a:p>
          <a:p>
            <a:pPr lvl="0"/>
            <a:r>
              <a:rPr lang="fr-FR" sz="3200" dirty="0"/>
              <a:t>Un sac pour la soute avec le trousseau habituel : </a:t>
            </a:r>
            <a:endParaRPr lang="fr-FR" sz="3200" dirty="0" smtClean="0"/>
          </a:p>
          <a:p>
            <a:pPr marL="0" lvl="0" indent="0">
              <a:buNone/>
            </a:pPr>
            <a:r>
              <a:rPr lang="fr-FR" sz="3200" dirty="0"/>
              <a:t> </a:t>
            </a:r>
            <a:r>
              <a:rPr lang="fr-FR" sz="3200" dirty="0" smtClean="0"/>
              <a:t>         - serviettes </a:t>
            </a:r>
            <a:r>
              <a:rPr lang="fr-FR" sz="3200" dirty="0"/>
              <a:t>et gant de toilette, trousse de toilette, </a:t>
            </a:r>
            <a:endParaRPr lang="fr-FR" sz="3200" dirty="0" smtClean="0"/>
          </a:p>
          <a:p>
            <a:pPr marL="0" lvl="0" indent="0">
              <a:buNone/>
            </a:pPr>
            <a:r>
              <a:rPr lang="fr-FR" sz="3200" dirty="0" smtClean="0"/>
              <a:t>          - vêtements </a:t>
            </a:r>
            <a:r>
              <a:rPr lang="fr-FR" sz="3200" dirty="0"/>
              <a:t>de rechange, </a:t>
            </a:r>
            <a:r>
              <a:rPr lang="fr-FR" sz="3200" dirty="0" smtClean="0"/>
              <a:t>(1 tenue par jour )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49023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604867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fr-FR" sz="4600" dirty="0"/>
              <a:t>Un sac plastique pour le linge sale.</a:t>
            </a:r>
          </a:p>
          <a:p>
            <a:pPr lvl="0"/>
            <a:endParaRPr lang="fr-FR" sz="4600" dirty="0"/>
          </a:p>
          <a:p>
            <a:pPr lvl="0"/>
            <a:r>
              <a:rPr lang="fr-FR" sz="4600" dirty="0"/>
              <a:t>Une paire de chaussons ( mis dans un petit sac sur les affaires dans le sac de voyage)</a:t>
            </a:r>
          </a:p>
          <a:p>
            <a:pPr lvl="0"/>
            <a:endParaRPr lang="fr-FR" sz="4600" dirty="0"/>
          </a:p>
          <a:p>
            <a:pPr lvl="0"/>
            <a:r>
              <a:rPr lang="fr-FR" sz="4600" dirty="0"/>
              <a:t>Un vêtement de pluie, crème </a:t>
            </a:r>
            <a:r>
              <a:rPr lang="fr-FR" sz="4600" dirty="0" smtClean="0"/>
              <a:t>solaire -</a:t>
            </a:r>
            <a:r>
              <a:rPr lang="fr-FR" sz="4600" dirty="0"/>
              <a:t>lunettes de </a:t>
            </a:r>
            <a:r>
              <a:rPr lang="fr-FR" sz="4600" dirty="0" smtClean="0"/>
              <a:t>soleil - </a:t>
            </a:r>
            <a:r>
              <a:rPr lang="fr-FR" sz="4600" dirty="0"/>
              <a:t>casquette (obligatoire!)</a:t>
            </a:r>
          </a:p>
          <a:p>
            <a:pPr lvl="0"/>
            <a:endParaRPr lang="fr-FR" sz="4600" dirty="0"/>
          </a:p>
          <a:p>
            <a:pPr lvl="0"/>
            <a:r>
              <a:rPr lang="fr-FR" sz="4600" dirty="0"/>
              <a:t>Des chaussures de marche, confortables. (2 </a:t>
            </a:r>
            <a:r>
              <a:rPr lang="fr-FR" sz="4600" dirty="0" smtClean="0"/>
              <a:t>paires)</a:t>
            </a:r>
            <a:endParaRPr lang="fr-FR" sz="4600" dirty="0"/>
          </a:p>
          <a:p>
            <a:endParaRPr lang="fr-FR" sz="3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762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/>
              <a:t>En cas de traitement </a:t>
            </a:r>
            <a:r>
              <a:rPr lang="fr-FR" sz="2400" dirty="0" smtClean="0"/>
              <a:t>médical: </a:t>
            </a:r>
          </a:p>
          <a:p>
            <a:pPr marL="0" indent="0">
              <a:buNone/>
            </a:pPr>
            <a:r>
              <a:rPr lang="fr-FR" sz="2400" dirty="0" smtClean="0"/>
              <a:t>       prévoir </a:t>
            </a:r>
            <a:r>
              <a:rPr lang="fr-FR" sz="2400" dirty="0"/>
              <a:t>le nécessaire dans un sac (ou une pochette) nominatif avec les médicaments </a:t>
            </a:r>
            <a:r>
              <a:rPr lang="fr-FR" sz="2400" b="1" dirty="0"/>
              <a:t>avec la prescription bien lisible </a:t>
            </a:r>
            <a:r>
              <a:rPr lang="fr-FR" sz="2400" dirty="0"/>
              <a:t>et à remettre  à l’enseignant(e)  </a:t>
            </a:r>
            <a:r>
              <a:rPr lang="fr-FR" sz="2400" u="sng" dirty="0"/>
              <a:t>de votre enfant</a:t>
            </a:r>
            <a:r>
              <a:rPr lang="fr-FR" sz="2400" dirty="0"/>
              <a:t> </a:t>
            </a:r>
            <a:r>
              <a:rPr lang="fr-FR" sz="2400" b="1" dirty="0"/>
              <a:t>au départ.</a:t>
            </a:r>
            <a:r>
              <a:rPr lang="fr-FR" sz="2400" dirty="0"/>
              <a:t>    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dirty="0"/>
              <a:t>Prévenir l’enseignant(e) de votre enfant pour des soucis particuliers (énurésie nocturne</a:t>
            </a:r>
            <a:r>
              <a:rPr lang="fr-FR" sz="2400" dirty="0" smtClean="0"/>
              <a:t>..)</a:t>
            </a:r>
          </a:p>
          <a:p>
            <a:endParaRPr lang="fr-FR" sz="2400" dirty="0"/>
          </a:p>
          <a:p>
            <a:r>
              <a:rPr lang="fr-FR" sz="2400" dirty="0"/>
              <a:t>Des nouvelles vous seront communiquées par le site internet de l’école et par affichage à l’entrée de l’école.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En cas de soucis, nous prendrons contact avec les parents concernés et de votre côté, </a:t>
            </a:r>
            <a:r>
              <a:rPr lang="fr-FR" sz="2400" b="1" dirty="0"/>
              <a:t>ne téléphonez qu’en cas d’urgence</a:t>
            </a:r>
          </a:p>
          <a:p>
            <a:pPr>
              <a:buNone/>
            </a:pPr>
            <a:r>
              <a:rPr lang="fr-FR" sz="2400" dirty="0"/>
              <a:t>.</a:t>
            </a:r>
          </a:p>
          <a:p>
            <a:r>
              <a:rPr lang="fr-FR" sz="2400" dirty="0"/>
              <a:t>N° de téléphone d’urgence : </a:t>
            </a:r>
            <a:r>
              <a:rPr lang="fr-FR" sz="2400" dirty="0" smtClean="0"/>
              <a:t>06-87-38-85-38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2325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Autorisé et interdit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500" b="1" dirty="0" smtClean="0">
                <a:latin typeface="+mj-lt"/>
              </a:rPr>
              <a:t>Sont autorisés </a:t>
            </a:r>
            <a:r>
              <a:rPr lang="fr-FR" sz="2500" dirty="0" smtClean="0">
                <a:latin typeface="+mj-lt"/>
              </a:rPr>
              <a:t>:</a:t>
            </a:r>
          </a:p>
          <a:p>
            <a:r>
              <a:rPr lang="fr-FR" sz="2800" dirty="0" smtClean="0">
                <a:latin typeface="+mj-lt"/>
              </a:rPr>
              <a:t>Un appareil photo jetable ou numérique sous votre entière responsabilité ( vérifier qu’il est bien chargé avant le départ et notez le nom et l’école)</a:t>
            </a:r>
          </a:p>
          <a:p>
            <a:r>
              <a:rPr lang="fr-FR" sz="2800" dirty="0" smtClean="0">
                <a:latin typeface="+mj-lt"/>
              </a:rPr>
              <a:t>Des livres,  des petits jeux de voyage ( cartes…)</a:t>
            </a:r>
          </a:p>
          <a:p>
            <a:r>
              <a:rPr lang="fr-FR" sz="2800" dirty="0" smtClean="0">
                <a:latin typeface="+mj-lt"/>
              </a:rPr>
              <a:t>Un doudou</a:t>
            </a:r>
          </a:p>
          <a:p>
            <a:r>
              <a:rPr lang="fr-FR" sz="2800" dirty="0" smtClean="0">
                <a:latin typeface="+mj-lt"/>
              </a:rPr>
              <a:t>Argent de poche dans un petit porte-monnaie étiqueté au nom de l’enfant (maximum </a:t>
            </a:r>
            <a:r>
              <a:rPr lang="fr-FR" sz="2800" b="1" dirty="0" smtClean="0">
                <a:latin typeface="+mj-lt"/>
              </a:rPr>
              <a:t>20 euros</a:t>
            </a:r>
            <a:r>
              <a:rPr lang="fr-FR" sz="2800" dirty="0" smtClean="0">
                <a:latin typeface="+mj-lt"/>
              </a:rPr>
              <a:t>, l’enfant sera responsable) (à mettre dans le sac à dos)</a:t>
            </a:r>
          </a:p>
          <a:p>
            <a:pPr>
              <a:buNone/>
            </a:pPr>
            <a:endParaRPr lang="fr-FR" sz="2500" b="1" dirty="0" smtClean="0">
              <a:latin typeface="+mj-lt"/>
            </a:endParaRPr>
          </a:p>
          <a:p>
            <a:endParaRPr lang="fr-FR" sz="1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200" b="1" dirty="0"/>
              <a:t>Sont interdits</a:t>
            </a:r>
          </a:p>
          <a:p>
            <a:r>
              <a:rPr lang="fr-FR" sz="3200" dirty="0"/>
              <a:t>bonbons et chewing-gum</a:t>
            </a:r>
          </a:p>
          <a:p>
            <a:r>
              <a:rPr lang="fr-FR" sz="3200" dirty="0" err="1"/>
              <a:t>ipod</a:t>
            </a:r>
            <a:r>
              <a:rPr lang="fr-FR" sz="3200" dirty="0"/>
              <a:t>, téléphone, caméscope, tablettes, consoles (DS et autres), jeux électroniques.</a:t>
            </a:r>
          </a:p>
          <a:p>
            <a:r>
              <a:rPr lang="fr-FR" sz="3200" dirty="0"/>
              <a:t>Sèche-cheveux ( seront à disposition avec les adultes encadrants)</a:t>
            </a:r>
          </a:p>
          <a:p>
            <a:r>
              <a:rPr lang="fr-FR" sz="3200" dirty="0"/>
              <a:t>Bijoux de valeur, maquillage, gel cheveux, parfum, accessoires superflus</a:t>
            </a:r>
          </a:p>
        </p:txBody>
      </p:sp>
    </p:spTree>
    <p:extLst>
      <p:ext uri="{BB962C8B-B14F-4D97-AF65-F5344CB8AC3E}">
        <p14:creationId xmlns:p14="http://schemas.microsoft.com/office/powerpoint/2010/main" val="3066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JOUR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Plage d’Omaha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Musée </a:t>
            </a:r>
            <a:r>
              <a:rPr lang="fr-FR" dirty="0" err="1" smtClean="0"/>
              <a:t>Overlord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17032"/>
            <a:ext cx="2915816" cy="18223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2816"/>
            <a:ext cx="347527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8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003232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5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JOUR</a:t>
            </a:r>
            <a:endParaRPr lang="fr-F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472608"/>
          </a:xfrm>
        </p:spPr>
        <p:txBody>
          <a:bodyPr/>
          <a:lstStyle/>
          <a:p>
            <a:r>
              <a:rPr lang="fr-FR" dirty="0" smtClean="0"/>
              <a:t>Le cimetière américain de </a:t>
            </a:r>
            <a:r>
              <a:rPr lang="fr-FR" dirty="0" err="1" smtClean="0"/>
              <a:t>Colleville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JOUR</a:t>
            </a:r>
            <a:endParaRPr lang="fr-FR" sz="4800" dirty="0" smtClean="0"/>
          </a:p>
          <a:p>
            <a:r>
              <a:rPr lang="fr-FR" dirty="0" smtClean="0"/>
              <a:t>La Pointe du Hoc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836712"/>
            <a:ext cx="3076300" cy="23042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2827194" cy="21176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433768"/>
            <a:ext cx="3024336" cy="22653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013176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42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448" y="89693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Visite du musée du Débarquement à </a:t>
            </a:r>
            <a:r>
              <a:rPr lang="fr-FR" dirty="0" err="1" smtClean="0"/>
              <a:t>Arromanches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Visite du musée</a:t>
            </a:r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Cinéma à 360°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521" y="2015271"/>
            <a:ext cx="2997299" cy="21388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869160"/>
            <a:ext cx="2619375" cy="17430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51" y="4653136"/>
            <a:ext cx="2571750" cy="17716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2832708"/>
            <a:ext cx="2304256" cy="147603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641326" y="130257"/>
            <a:ext cx="3775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JOUR</a:t>
            </a:r>
            <a:endParaRPr lang="fr-F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8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00323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Batterie de Longues-sur-Mer et cimetière de La Cambe</a:t>
            </a:r>
            <a:endParaRPr lang="fr-FR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863279" cy="256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192" y="4700678"/>
            <a:ext cx="3061144" cy="20820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02217"/>
            <a:ext cx="2880320" cy="215745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730456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Jour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 </a:t>
            </a:r>
            <a:r>
              <a:rPr lang="fr-FR" dirty="0" smtClean="0"/>
              <a:t>Sainte-Mère l’Eglise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Visite du Musée </a:t>
            </a:r>
            <a:r>
              <a:rPr lang="fr-FR" dirty="0" err="1" smtClean="0"/>
              <a:t>Airborne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3749241" cy="28083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77318"/>
            <a:ext cx="3761886" cy="250336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Mont Saint-Michel</a:t>
            </a:r>
            <a:endParaRPr lang="fr-FR" dirty="0"/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44842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85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/>
              <a:t>Hébergement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4000" dirty="0" smtClean="0"/>
              <a:t>à </a:t>
            </a:r>
            <a:r>
              <a:rPr lang="fr-FR" sz="4000" dirty="0" err="1" smtClean="0"/>
              <a:t>Grandcamp</a:t>
            </a:r>
            <a:r>
              <a:rPr lang="fr-FR" sz="4000" dirty="0" smtClean="0"/>
              <a:t> </a:t>
            </a:r>
            <a:r>
              <a:rPr lang="fr-FR" sz="4000" dirty="0" err="1" smtClean="0"/>
              <a:t>Maisy</a:t>
            </a:r>
            <a:r>
              <a:rPr lang="fr-FR" sz="4000" dirty="0" smtClean="0"/>
              <a:t> </a:t>
            </a:r>
            <a:endParaRPr lang="fr-FR" sz="4000" dirty="0"/>
          </a:p>
        </p:txBody>
      </p:sp>
      <p:pic>
        <p:nvPicPr>
          <p:cNvPr id="2050" name="Picture 2" descr="http://www.uncmt.fr/images_2012/grandcamp_AM/GRANDCAMP-AM-ext-cen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                              Les chambres</a:t>
            </a:r>
            <a:endParaRPr lang="fr-FR" dirty="0"/>
          </a:p>
        </p:txBody>
      </p:sp>
      <p:pic>
        <p:nvPicPr>
          <p:cNvPr id="4098" name="Picture 2" descr="http://cdt14.media.tourinsoft.eu/upload/Aigues-Marines-GrandcampMais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770257" cy="507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997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733</TotalTime>
  <Words>469</Words>
  <Application>Microsoft Macintosh PowerPoint</Application>
  <PresentationFormat>Présentation à l'écran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Calibri</vt:lpstr>
      <vt:lpstr>Constantia</vt:lpstr>
      <vt:lpstr>Wingdings 2</vt:lpstr>
      <vt:lpstr>Arial</vt:lpstr>
      <vt:lpstr>Débit</vt:lpstr>
      <vt:lpstr>Voyage des CM1 Normandie</vt:lpstr>
      <vt:lpstr>1er JOUR</vt:lpstr>
      <vt:lpstr>  1er JOUR</vt:lpstr>
      <vt:lpstr>Visite du musée du Débarquement à Arromanches</vt:lpstr>
      <vt:lpstr>       Batterie de Longues-sur-Mer et cimetière de La Cambe</vt:lpstr>
      <vt:lpstr>3ème Jour  Sainte-Mère l’Eglise</vt:lpstr>
      <vt:lpstr>Le Mont Saint-Michel</vt:lpstr>
      <vt:lpstr>    Hébergement à Grandcamp Maisy </vt:lpstr>
      <vt:lpstr>                                  Les chambres</vt:lpstr>
      <vt:lpstr>  Enfants et encadrants</vt:lpstr>
      <vt:lpstr>INFORMATIONS SEJOUR</vt:lpstr>
      <vt:lpstr>A prévoir</vt:lpstr>
      <vt:lpstr>Présentation PowerPoint</vt:lpstr>
      <vt:lpstr>Présentation PowerPoint</vt:lpstr>
      <vt:lpstr>Autorisé et interdit</vt:lpstr>
      <vt:lpstr>Présentation PowerPoint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 des CM1 Val de Loire</dc:title>
  <dc:creator>user</dc:creator>
  <cp:lastModifiedBy>Florent Bégoc</cp:lastModifiedBy>
  <cp:revision>58</cp:revision>
  <dcterms:created xsi:type="dcterms:W3CDTF">2013-04-28T10:46:30Z</dcterms:created>
  <dcterms:modified xsi:type="dcterms:W3CDTF">2017-05-02T15:53:43Z</dcterms:modified>
</cp:coreProperties>
</file>